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
  </p:notesMasterIdLst>
  <p:sldIdLst>
    <p:sldId id="256" r:id="rId3"/>
    <p:sldId id="257" r:id="rId4"/>
    <p:sldId id="258" r:id="rId5"/>
    <p:sldId id="259" r:id="rId6"/>
    <p:sldId id="261" r:id="rId7"/>
  </p:sldIdLst>
  <p:sldSz cx="9144000" cy="5143500" type="screen16x9"/>
  <p:notesSz cx="6858000" cy="9144000"/>
  <p:embeddedFontLst>
    <p:embeddedFont>
      <p:font typeface="Dosis" pitchFamily="2" charset="0"/>
      <p:regular r:id="rId9"/>
      <p:bold r:id="rId10"/>
    </p:embeddedFont>
    <p:embeddedFont>
      <p:font typeface="Nunito" pitchFamily="2" charset="0"/>
      <p:regular r:id="rId11"/>
      <p:bold r:id="rId12"/>
      <p:italic r:id="rId13"/>
      <p:boldItalic r:id="rId14"/>
    </p:embeddedFont>
    <p:embeddedFont>
      <p:font typeface="Roboto" panose="020000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94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87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553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49" y="908900"/>
            <a:ext cx="2697913"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Muhammad Najib</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muhnajib02@gmail.com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https://www.linkedin.com/in/muhammad-najib-/</a:t>
            </a:r>
          </a:p>
        </p:txBody>
      </p:sp>
      <p:pic>
        <p:nvPicPr>
          <p:cNvPr id="101" name="Google Shape;101;p25"/>
          <p:cNvPicPr preferRelativeResize="0"/>
          <p:nvPr/>
        </p:nvPicPr>
        <p:blipFill>
          <a:blip r:embed="rId4"/>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dirty="0">
                <a:solidFill>
                  <a:schemeClr val="dk1"/>
                </a:solidFill>
                <a:latin typeface="Nunito"/>
                <a:ea typeface="Nunito"/>
                <a:cs typeface="Nunito"/>
                <a:sym typeface="Nunito"/>
              </a:rPr>
              <a:t>“</a:t>
            </a:r>
            <a:r>
              <a:rPr lang="en-US" sz="1217" dirty="0">
                <a:solidFill>
                  <a:schemeClr val="dk1"/>
                </a:solidFill>
                <a:latin typeface="Nunito"/>
                <a:ea typeface="Nunito"/>
                <a:cs typeface="Nunito"/>
                <a:sym typeface="Nunito"/>
              </a:rPr>
              <a:t>Fresh Graduate with a strong interest in data, analysis and technology. Successfully graduated with 3.70 GPA in Law with focus on Administrative Law State. Analytical team player with </a:t>
            </a:r>
            <a:r>
              <a:rPr lang="en-US" sz="1217" dirty="0" err="1">
                <a:solidFill>
                  <a:schemeClr val="dk1"/>
                </a:solidFill>
                <a:latin typeface="Nunito"/>
                <a:ea typeface="Nunito"/>
                <a:cs typeface="Nunito"/>
                <a:sym typeface="Nunito"/>
              </a:rPr>
              <a:t>Spereadsheet</a:t>
            </a:r>
            <a:r>
              <a:rPr lang="en-US" sz="1217" dirty="0">
                <a:solidFill>
                  <a:schemeClr val="dk1"/>
                </a:solidFill>
                <a:latin typeface="Nunito"/>
                <a:ea typeface="Nunito"/>
                <a:cs typeface="Nunito"/>
                <a:sym typeface="Nunito"/>
              </a:rPr>
              <a:t>, SQL &amp; Data Visualization tools experience to build and manage data. Committed to developing skills in data analysis that helps organizational efficiency</a:t>
            </a:r>
            <a:r>
              <a:rPr lang="en" sz="1217" dirty="0">
                <a:solidFill>
                  <a:schemeClr val="dk1"/>
                </a:solidFill>
                <a:latin typeface="Nunito"/>
                <a:ea typeface="Nunito"/>
                <a:cs typeface="Nunito"/>
                <a:sym typeface="Nunito"/>
              </a:rPr>
              <a:t>”</a:t>
            </a:r>
            <a:endParaRPr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lnSpcReduction="10000"/>
          </a:bodyPr>
          <a:lstStyle/>
          <a:p>
            <a:pPr marL="266700" lvl="0" indent="-266700" algn="l" rtl="0">
              <a:spcBef>
                <a:spcPts val="0"/>
              </a:spcBef>
              <a:spcAft>
                <a:spcPts val="0"/>
              </a:spcAft>
              <a:buClr>
                <a:schemeClr val="dk1"/>
              </a:buClr>
              <a:buSzPts val="1500"/>
              <a:buFont typeface="+mj-lt"/>
              <a:buAutoNum type="alphaUcPeriod"/>
            </a:pPr>
            <a:r>
              <a:rPr lang="en" sz="1500" dirty="0">
                <a:solidFill>
                  <a:schemeClr val="dk1"/>
                </a:solidFill>
              </a:rPr>
              <a:t>Handle Missing Value</a:t>
            </a:r>
          </a:p>
          <a:p>
            <a:pPr marL="266700" lvl="0" indent="0" algn="l" rtl="0">
              <a:spcBef>
                <a:spcPts val="0"/>
              </a:spcBef>
              <a:spcAft>
                <a:spcPts val="0"/>
              </a:spcAft>
              <a:buClr>
                <a:schemeClr val="dk1"/>
              </a:buClr>
              <a:buSzPts val="1500"/>
              <a:buNone/>
            </a:pPr>
            <a:r>
              <a:rPr lang="en" sz="1500" dirty="0">
                <a:solidFill>
                  <a:schemeClr val="dk1"/>
                </a:solidFill>
              </a:rPr>
              <a:t>Pada dataset terdapat 4 kolom yang memiliki missing value (data yang kosong) yaitu </a:t>
            </a:r>
            <a:r>
              <a:rPr lang="en" sz="1500" i="1" dirty="0">
                <a:solidFill>
                  <a:schemeClr val="dk1"/>
                </a:solidFill>
              </a:rPr>
              <a:t>children, city, agent, </a:t>
            </a:r>
            <a:r>
              <a:rPr lang="en" sz="1500" dirty="0">
                <a:solidFill>
                  <a:schemeClr val="dk1"/>
                </a:solidFill>
              </a:rPr>
              <a:t>dan </a:t>
            </a:r>
            <a:r>
              <a:rPr lang="en" sz="1500" i="1" dirty="0">
                <a:solidFill>
                  <a:schemeClr val="dk1"/>
                </a:solidFill>
              </a:rPr>
              <a:t>company</a:t>
            </a:r>
            <a:r>
              <a:rPr lang="en" sz="1500" dirty="0">
                <a:solidFill>
                  <a:schemeClr val="dk1"/>
                </a:solidFill>
              </a:rPr>
              <a:t>. </a:t>
            </a:r>
            <a:r>
              <a:rPr lang="en-ID" sz="1500" dirty="0">
                <a:solidFill>
                  <a:schemeClr val="dk1"/>
                </a:solidFill>
              </a:rPr>
              <a:t>A</a:t>
            </a:r>
            <a:r>
              <a:rPr lang="en" sz="1500" dirty="0">
                <a:solidFill>
                  <a:schemeClr val="dk1"/>
                </a:solidFill>
              </a:rPr>
              <a:t>dapun cara yang dilakukan untuk menangani permasalahan tersebut adalah:</a:t>
            </a:r>
          </a:p>
          <a:p>
            <a:pPr marL="609600" lvl="0" algn="l" rtl="0">
              <a:spcBef>
                <a:spcPts val="0"/>
              </a:spcBef>
              <a:spcAft>
                <a:spcPts val="0"/>
              </a:spcAft>
              <a:buClr>
                <a:schemeClr val="dk1"/>
              </a:buClr>
              <a:buSzPts val="1500"/>
              <a:buAutoNum type="alphaLcPeriod"/>
            </a:pPr>
            <a:r>
              <a:rPr lang="en-ID" sz="1500" dirty="0">
                <a:solidFill>
                  <a:schemeClr val="dk1"/>
                </a:solidFill>
              </a:rPr>
              <a:t>U</a:t>
            </a:r>
            <a:r>
              <a:rPr lang="en" sz="1500" dirty="0">
                <a:solidFill>
                  <a:schemeClr val="dk1"/>
                </a:solidFill>
              </a:rPr>
              <a:t>ntuk kolom </a:t>
            </a:r>
            <a:r>
              <a:rPr lang="en" sz="1500" i="1" dirty="0">
                <a:solidFill>
                  <a:schemeClr val="dk1"/>
                </a:solidFill>
              </a:rPr>
              <a:t>children </a:t>
            </a:r>
            <a:r>
              <a:rPr lang="en" sz="1500" dirty="0">
                <a:solidFill>
                  <a:schemeClr val="dk1"/>
                </a:solidFill>
              </a:rPr>
              <a:t>karena jumlah baris yang memiliki missing values sedikit maka baris-baris tersebut akan langsung dihapus.</a:t>
            </a:r>
            <a:endParaRPr lang="en" sz="1500" i="1" dirty="0">
              <a:solidFill>
                <a:schemeClr val="dk1"/>
              </a:solidFill>
            </a:endParaRPr>
          </a:p>
          <a:p>
            <a:pPr marL="609600" lvl="0" algn="l" rtl="0">
              <a:spcBef>
                <a:spcPts val="0"/>
              </a:spcBef>
              <a:spcAft>
                <a:spcPts val="0"/>
              </a:spcAft>
              <a:buClr>
                <a:schemeClr val="dk1"/>
              </a:buClr>
              <a:buSzPts val="1500"/>
              <a:buAutoNum type="alphaLcPeriod"/>
            </a:pPr>
            <a:r>
              <a:rPr lang="en" sz="1500" dirty="0">
                <a:solidFill>
                  <a:schemeClr val="dk1"/>
                </a:solidFill>
              </a:rPr>
              <a:t>Untuk kolom </a:t>
            </a:r>
            <a:r>
              <a:rPr lang="en" sz="1500" i="1" dirty="0">
                <a:solidFill>
                  <a:schemeClr val="dk1"/>
                </a:solidFill>
              </a:rPr>
              <a:t>agent</a:t>
            </a:r>
            <a:r>
              <a:rPr lang="en" sz="1500" dirty="0">
                <a:solidFill>
                  <a:schemeClr val="dk1"/>
                </a:solidFill>
              </a:rPr>
              <a:t> karena merupakan kolom numerical sehingga akan diganti dengan nilai rata-rata (mean) dari kedua kolom tersebut menggunakan .fillna().</a:t>
            </a:r>
          </a:p>
          <a:p>
            <a:pPr marL="609600" lvl="0" algn="l" rtl="0">
              <a:spcBef>
                <a:spcPts val="0"/>
              </a:spcBef>
              <a:spcAft>
                <a:spcPts val="0"/>
              </a:spcAft>
              <a:buClr>
                <a:schemeClr val="dk1"/>
              </a:buClr>
              <a:buSzPts val="1500"/>
              <a:buAutoNum type="alphaLcPeriod"/>
            </a:pPr>
            <a:r>
              <a:rPr lang="en-ID" sz="1500" dirty="0">
                <a:solidFill>
                  <a:schemeClr val="dk1"/>
                </a:solidFill>
              </a:rPr>
              <a:t>U</a:t>
            </a:r>
            <a:r>
              <a:rPr lang="en" sz="1500" dirty="0">
                <a:solidFill>
                  <a:schemeClr val="dk1"/>
                </a:solidFill>
              </a:rPr>
              <a:t>ntuk kolom </a:t>
            </a:r>
            <a:r>
              <a:rPr lang="en" sz="1500" i="1" dirty="0">
                <a:solidFill>
                  <a:schemeClr val="dk1"/>
                </a:solidFill>
              </a:rPr>
              <a:t>city </a:t>
            </a:r>
            <a:r>
              <a:rPr lang="en" sz="1500" dirty="0">
                <a:solidFill>
                  <a:schemeClr val="dk1"/>
                </a:solidFill>
              </a:rPr>
              <a:t>karena merupakan kolom categorical sehingga akan diganti dengan nilai yang paling sering muncul (mode) dari kolom tersebut menggunakan .fillna().</a:t>
            </a:r>
          </a:p>
          <a:p>
            <a:pPr marL="609600" lvl="0" algn="l" rtl="0">
              <a:spcBef>
                <a:spcPts val="0"/>
              </a:spcBef>
              <a:spcAft>
                <a:spcPts val="0"/>
              </a:spcAft>
              <a:buClr>
                <a:schemeClr val="dk1"/>
              </a:buClr>
              <a:buSzPts val="1500"/>
              <a:buAutoNum type="alphaLcPeriod"/>
            </a:pPr>
            <a:r>
              <a:rPr lang="en-ID" sz="1500" dirty="0">
                <a:solidFill>
                  <a:schemeClr val="dk1"/>
                </a:solidFill>
              </a:rPr>
              <a:t>D</a:t>
            </a:r>
            <a:r>
              <a:rPr lang="en" sz="1500" dirty="0">
                <a:solidFill>
                  <a:schemeClr val="dk1"/>
                </a:solidFill>
              </a:rPr>
              <a:t>an untuk kolom </a:t>
            </a:r>
            <a:r>
              <a:rPr lang="en" sz="1500" i="1" dirty="0">
                <a:solidFill>
                  <a:schemeClr val="dk1"/>
                </a:solidFill>
              </a:rPr>
              <a:t>company </a:t>
            </a:r>
            <a:r>
              <a:rPr lang="en" sz="1500" dirty="0">
                <a:solidFill>
                  <a:schemeClr val="dk1"/>
                </a:solidFill>
              </a:rPr>
              <a:t>dikarenakan jumlah missing value sangat besar (mencapai 94% dari keseluruhan data) sehingga kolom ini akan dihapus menggunakan .drop().</a:t>
            </a:r>
          </a:p>
          <a:p>
            <a:pPr marL="0" lvl="0" indent="0" algn="l" rtl="0">
              <a:spcBef>
                <a:spcPts val="0"/>
              </a:spcBef>
              <a:spcAft>
                <a:spcPts val="0"/>
              </a:spcAft>
              <a:buClr>
                <a:schemeClr val="dk1"/>
              </a:buClr>
              <a:buSzPts val="1500"/>
              <a:buNone/>
            </a:pP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266700" lvl="0" indent="-266700" algn="l" rtl="0">
              <a:spcBef>
                <a:spcPts val="0"/>
              </a:spcBef>
              <a:spcAft>
                <a:spcPts val="0"/>
              </a:spcAft>
              <a:buClr>
                <a:schemeClr val="dk1"/>
              </a:buClr>
              <a:buSzPts val="1500"/>
              <a:buAutoNum type="alphaUcPeriod" startAt="2"/>
            </a:pPr>
            <a:r>
              <a:rPr lang="en" sz="1500" dirty="0">
                <a:solidFill>
                  <a:schemeClr val="dk1"/>
                </a:solidFill>
              </a:rPr>
              <a:t>Handling </a:t>
            </a:r>
            <a:r>
              <a:rPr lang="en-ID" sz="1500" dirty="0">
                <a:solidFill>
                  <a:schemeClr val="dk1"/>
                </a:solidFill>
              </a:rPr>
              <a:t>Inappropriate Value</a:t>
            </a:r>
          </a:p>
          <a:p>
            <a:pPr marL="266700" lvl="0" indent="0" algn="l" rtl="0">
              <a:spcBef>
                <a:spcPts val="0"/>
              </a:spcBef>
              <a:spcAft>
                <a:spcPts val="0"/>
              </a:spcAft>
              <a:buClr>
                <a:schemeClr val="dk1"/>
              </a:buClr>
              <a:buSzPts val="1500"/>
              <a:buNone/>
            </a:pPr>
            <a:r>
              <a:rPr lang="en-ID" sz="1500" dirty="0">
                <a:solidFill>
                  <a:schemeClr val="dk1"/>
                </a:solidFill>
              </a:rPr>
              <a:t>Pada dataset, </a:t>
            </a:r>
            <a:r>
              <a:rPr lang="en-ID" sz="1500" dirty="0" err="1">
                <a:solidFill>
                  <a:schemeClr val="dk1"/>
                </a:solidFill>
              </a:rPr>
              <a:t>kolom</a:t>
            </a:r>
            <a:r>
              <a:rPr lang="en-ID" sz="1500" dirty="0">
                <a:solidFill>
                  <a:schemeClr val="dk1"/>
                </a:solidFill>
              </a:rPr>
              <a:t> </a:t>
            </a:r>
            <a:r>
              <a:rPr lang="en-ID" sz="1500" i="1" dirty="0">
                <a:solidFill>
                  <a:schemeClr val="dk1"/>
                </a:solidFill>
              </a:rPr>
              <a:t>meal</a:t>
            </a:r>
            <a:r>
              <a:rPr lang="en-ID" sz="1500" dirty="0">
                <a:solidFill>
                  <a:schemeClr val="dk1"/>
                </a:solidFill>
              </a:rPr>
              <a:t> yang </a:t>
            </a:r>
            <a:r>
              <a:rPr lang="en-ID" sz="1500" dirty="0" err="1">
                <a:solidFill>
                  <a:schemeClr val="dk1"/>
                </a:solidFill>
              </a:rPr>
              <a:t>memiliki</a:t>
            </a:r>
            <a:r>
              <a:rPr lang="en-ID" sz="1500" dirty="0">
                <a:solidFill>
                  <a:schemeClr val="dk1"/>
                </a:solidFill>
              </a:rPr>
              <a:t> </a:t>
            </a:r>
            <a:r>
              <a:rPr lang="en-ID" sz="1500" dirty="0" err="1">
                <a:solidFill>
                  <a:schemeClr val="dk1"/>
                </a:solidFill>
              </a:rPr>
              <a:t>sifat</a:t>
            </a:r>
            <a:r>
              <a:rPr lang="en-ID" sz="1500" dirty="0">
                <a:solidFill>
                  <a:schemeClr val="dk1"/>
                </a:solidFill>
              </a:rPr>
              <a:t> </a:t>
            </a:r>
            <a:r>
              <a:rPr lang="en-ID" sz="1500" dirty="0" err="1">
                <a:solidFill>
                  <a:schemeClr val="dk1"/>
                </a:solidFill>
              </a:rPr>
              <a:t>kategorikal</a:t>
            </a:r>
            <a:r>
              <a:rPr lang="en-ID" sz="1500" dirty="0">
                <a:solidFill>
                  <a:schemeClr val="dk1"/>
                </a:solidFill>
              </a:rPr>
              <a:t> </a:t>
            </a:r>
            <a:r>
              <a:rPr lang="en-ID" sz="1500" dirty="0" err="1">
                <a:solidFill>
                  <a:schemeClr val="dk1"/>
                </a:solidFill>
              </a:rPr>
              <a:t>memiliki</a:t>
            </a:r>
            <a:r>
              <a:rPr lang="en-ID" sz="1500" dirty="0">
                <a:solidFill>
                  <a:schemeClr val="dk1"/>
                </a:solidFill>
              </a:rPr>
              <a:t> </a:t>
            </a:r>
            <a:r>
              <a:rPr lang="en-ID" sz="1500" dirty="0" err="1">
                <a:solidFill>
                  <a:schemeClr val="dk1"/>
                </a:solidFill>
              </a:rPr>
              <a:t>nilai</a:t>
            </a:r>
            <a:r>
              <a:rPr lang="en-ID" sz="1500" dirty="0">
                <a:solidFill>
                  <a:schemeClr val="dk1"/>
                </a:solidFill>
              </a:rPr>
              <a:t> </a:t>
            </a:r>
            <a:r>
              <a:rPr lang="en-ID" sz="1500" dirty="0" err="1">
                <a:solidFill>
                  <a:schemeClr val="dk1"/>
                </a:solidFill>
              </a:rPr>
              <a:t>yaitu</a:t>
            </a:r>
            <a:r>
              <a:rPr lang="en-ID" sz="1500" dirty="0">
                <a:solidFill>
                  <a:schemeClr val="dk1"/>
                </a:solidFill>
              </a:rPr>
              <a:t> : ‘Breakfast’, ‘Full Board’, ‘Dinner’, ‘No Meal’, ‘Undefined’. </a:t>
            </a:r>
          </a:p>
          <a:p>
            <a:pPr marL="266700" lvl="0" indent="0" algn="l" rtl="0">
              <a:spcBef>
                <a:spcPts val="0"/>
              </a:spcBef>
              <a:spcAft>
                <a:spcPts val="0"/>
              </a:spcAft>
              <a:buClr>
                <a:schemeClr val="dk1"/>
              </a:buClr>
              <a:buSzPts val="1500"/>
              <a:buNone/>
            </a:pPr>
            <a:r>
              <a:rPr lang="en-ID" sz="1500" dirty="0">
                <a:solidFill>
                  <a:schemeClr val="dk1"/>
                </a:solidFill>
              </a:rPr>
              <a:t>Undefined (</a:t>
            </a:r>
            <a:r>
              <a:rPr lang="en-ID" sz="1500" dirty="0" err="1">
                <a:solidFill>
                  <a:schemeClr val="dk1"/>
                </a:solidFill>
              </a:rPr>
              <a:t>belum</a:t>
            </a:r>
            <a:r>
              <a:rPr lang="en-ID" sz="1500" dirty="0">
                <a:solidFill>
                  <a:schemeClr val="dk1"/>
                </a:solidFill>
              </a:rPr>
              <a:t> </a:t>
            </a:r>
            <a:r>
              <a:rPr lang="en-ID" sz="1500" dirty="0" err="1">
                <a:solidFill>
                  <a:schemeClr val="dk1"/>
                </a:solidFill>
              </a:rPr>
              <a:t>diartikan</a:t>
            </a:r>
            <a:r>
              <a:rPr lang="en-ID" sz="1500" dirty="0">
                <a:solidFill>
                  <a:schemeClr val="dk1"/>
                </a:solidFill>
              </a:rPr>
              <a:t>) </a:t>
            </a:r>
            <a:r>
              <a:rPr lang="en-ID" sz="1500" dirty="0" err="1">
                <a:solidFill>
                  <a:schemeClr val="dk1"/>
                </a:solidFill>
              </a:rPr>
              <a:t>akan</a:t>
            </a:r>
            <a:r>
              <a:rPr lang="en-ID" sz="1500" dirty="0">
                <a:solidFill>
                  <a:schemeClr val="dk1"/>
                </a:solidFill>
              </a:rPr>
              <a:t> </a:t>
            </a:r>
            <a:r>
              <a:rPr lang="en-ID" sz="1500" dirty="0" err="1">
                <a:solidFill>
                  <a:schemeClr val="dk1"/>
                </a:solidFill>
              </a:rPr>
              <a:t>diubah</a:t>
            </a:r>
            <a:r>
              <a:rPr lang="en-ID" sz="1500" dirty="0">
                <a:solidFill>
                  <a:schemeClr val="dk1"/>
                </a:solidFill>
              </a:rPr>
              <a:t> </a:t>
            </a:r>
            <a:r>
              <a:rPr lang="en-ID" sz="1500" dirty="0" err="1">
                <a:solidFill>
                  <a:schemeClr val="dk1"/>
                </a:solidFill>
              </a:rPr>
              <a:t>menjadi</a:t>
            </a:r>
            <a:r>
              <a:rPr lang="en-ID" sz="1500" dirty="0">
                <a:solidFill>
                  <a:schemeClr val="dk1"/>
                </a:solidFill>
              </a:rPr>
              <a:t> ‘Half Board’. </a:t>
            </a:r>
            <a:r>
              <a:rPr lang="en-ID" sz="1500" dirty="0" err="1">
                <a:solidFill>
                  <a:schemeClr val="dk1"/>
                </a:solidFill>
              </a:rPr>
              <a:t>Merujuk</a:t>
            </a:r>
            <a:r>
              <a:rPr lang="en-ID" sz="1500" dirty="0">
                <a:solidFill>
                  <a:schemeClr val="dk1"/>
                </a:solidFill>
              </a:rPr>
              <a:t> </a:t>
            </a:r>
            <a:r>
              <a:rPr lang="en-ID" sz="1500" dirty="0" err="1">
                <a:solidFill>
                  <a:schemeClr val="dk1"/>
                </a:solidFill>
              </a:rPr>
              <a:t>ke</a:t>
            </a:r>
            <a:r>
              <a:rPr lang="en-ID" sz="1500" dirty="0">
                <a:solidFill>
                  <a:schemeClr val="dk1"/>
                </a:solidFill>
              </a:rPr>
              <a:t> </a:t>
            </a:r>
            <a:r>
              <a:rPr lang="en-ID" sz="1500" dirty="0" err="1">
                <a:solidFill>
                  <a:schemeClr val="dk1"/>
                </a:solidFill>
              </a:rPr>
              <a:t>beberapa</a:t>
            </a:r>
            <a:r>
              <a:rPr lang="en-ID" sz="1500" dirty="0">
                <a:solidFill>
                  <a:schemeClr val="dk1"/>
                </a:solidFill>
              </a:rPr>
              <a:t> </a:t>
            </a:r>
            <a:r>
              <a:rPr lang="en-ID" sz="1500" dirty="0" err="1">
                <a:solidFill>
                  <a:schemeClr val="dk1"/>
                </a:solidFill>
              </a:rPr>
              <a:t>artikel</a:t>
            </a:r>
            <a:r>
              <a:rPr lang="en-ID" sz="1500" dirty="0">
                <a:solidFill>
                  <a:schemeClr val="dk1"/>
                </a:solidFill>
              </a:rPr>
              <a:t> </a:t>
            </a:r>
            <a:r>
              <a:rPr lang="en-ID" sz="1500" dirty="0" err="1">
                <a:solidFill>
                  <a:schemeClr val="dk1"/>
                </a:solidFill>
              </a:rPr>
              <a:t>terkait</a:t>
            </a:r>
            <a:r>
              <a:rPr lang="en-ID" sz="1500" dirty="0">
                <a:solidFill>
                  <a:schemeClr val="dk1"/>
                </a:solidFill>
              </a:rPr>
              <a:t> plan meal </a:t>
            </a:r>
            <a:r>
              <a:rPr lang="en-ID" sz="1500" dirty="0" err="1">
                <a:solidFill>
                  <a:schemeClr val="dk1"/>
                </a:solidFill>
              </a:rPr>
              <a:t>dalam</a:t>
            </a:r>
            <a:r>
              <a:rPr lang="en-ID" sz="1500" dirty="0">
                <a:solidFill>
                  <a:schemeClr val="dk1"/>
                </a:solidFill>
              </a:rPr>
              <a:t> </a:t>
            </a:r>
            <a:r>
              <a:rPr lang="en-ID" sz="1500" dirty="0" err="1">
                <a:solidFill>
                  <a:schemeClr val="dk1"/>
                </a:solidFill>
              </a:rPr>
              <a:t>bisnis</a:t>
            </a:r>
            <a:r>
              <a:rPr lang="en-ID" sz="1500" dirty="0">
                <a:solidFill>
                  <a:schemeClr val="dk1"/>
                </a:solidFill>
              </a:rPr>
              <a:t> </a:t>
            </a:r>
            <a:r>
              <a:rPr lang="en-ID" sz="1500" dirty="0" err="1">
                <a:solidFill>
                  <a:schemeClr val="dk1"/>
                </a:solidFill>
              </a:rPr>
              <a:t>perhotelan</a:t>
            </a:r>
            <a:r>
              <a:rPr lang="en-ID" sz="1500" dirty="0">
                <a:solidFill>
                  <a:schemeClr val="dk1"/>
                </a:solidFill>
              </a:rPr>
              <a:t>, ‘Half Board’ </a:t>
            </a:r>
            <a:r>
              <a:rPr lang="en-ID" sz="1500" dirty="0" err="1">
                <a:solidFill>
                  <a:schemeClr val="dk1"/>
                </a:solidFill>
              </a:rPr>
              <a:t>merupakan</a:t>
            </a:r>
            <a:r>
              <a:rPr lang="en-ID" sz="1500" dirty="0">
                <a:solidFill>
                  <a:schemeClr val="dk1"/>
                </a:solidFill>
              </a:rPr>
              <a:t> salah </a:t>
            </a:r>
            <a:r>
              <a:rPr lang="en-ID" sz="1500" dirty="0" err="1">
                <a:solidFill>
                  <a:schemeClr val="dk1"/>
                </a:solidFill>
              </a:rPr>
              <a:t>satu</a:t>
            </a:r>
            <a:r>
              <a:rPr lang="en-ID" sz="1500" dirty="0">
                <a:solidFill>
                  <a:schemeClr val="dk1"/>
                </a:solidFill>
              </a:rPr>
              <a:t> meal plan.</a:t>
            </a:r>
          </a:p>
          <a:p>
            <a:pPr marL="266700" lvl="0" indent="0" algn="l" rtl="0">
              <a:spcBef>
                <a:spcPts val="0"/>
              </a:spcBef>
              <a:spcAft>
                <a:spcPts val="0"/>
              </a:spcAft>
              <a:buClr>
                <a:schemeClr val="dk1"/>
              </a:buClr>
              <a:buSzPts val="1500"/>
              <a:buNone/>
            </a:pPr>
            <a:r>
              <a:rPr lang="en-ID" sz="1500" dirty="0" err="1">
                <a:solidFill>
                  <a:schemeClr val="dk1"/>
                </a:solidFill>
              </a:rPr>
              <a:t>Menggunakan</a:t>
            </a:r>
            <a:r>
              <a:rPr lang="en-ID" sz="1500" dirty="0">
                <a:solidFill>
                  <a:schemeClr val="dk1"/>
                </a:solidFill>
              </a:rPr>
              <a:t> function pada pandas </a:t>
            </a:r>
            <a:r>
              <a:rPr lang="en-ID" sz="1500" dirty="0" err="1">
                <a:solidFill>
                  <a:schemeClr val="dk1"/>
                </a:solidFill>
              </a:rPr>
              <a:t>yaitu</a:t>
            </a:r>
            <a:r>
              <a:rPr lang="en-ID" sz="1500" dirty="0">
                <a:solidFill>
                  <a:schemeClr val="dk1"/>
                </a:solidFill>
              </a:rPr>
              <a:t> .</a:t>
            </a:r>
            <a:r>
              <a:rPr lang="en-ID" sz="1500" dirty="0" err="1">
                <a:solidFill>
                  <a:schemeClr val="dk1"/>
                </a:solidFill>
              </a:rPr>
              <a:t>str.replace</a:t>
            </a:r>
            <a:r>
              <a:rPr lang="en-ID" sz="1500" dirty="0">
                <a:solidFill>
                  <a:schemeClr val="dk1"/>
                </a:solidFill>
              </a:rPr>
              <a:t>()</a:t>
            </a:r>
          </a:p>
          <a:p>
            <a:pPr marL="133350" lvl="0" indent="0" algn="l" rtl="0">
              <a:spcBef>
                <a:spcPts val="0"/>
              </a:spcBef>
              <a:spcAft>
                <a:spcPts val="0"/>
              </a:spcAft>
              <a:buClr>
                <a:schemeClr val="dk1"/>
              </a:buClr>
              <a:buSzPts val="1500"/>
              <a:buNone/>
            </a:pP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extLst>
      <p:ext uri="{BB962C8B-B14F-4D97-AF65-F5344CB8AC3E}">
        <p14:creationId xmlns:p14="http://schemas.microsoft.com/office/powerpoint/2010/main" val="1312587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266700" lvl="0" indent="-266700" algn="l" rtl="0">
              <a:spcBef>
                <a:spcPts val="0"/>
              </a:spcBef>
              <a:spcAft>
                <a:spcPts val="0"/>
              </a:spcAft>
              <a:buClr>
                <a:schemeClr val="dk1"/>
              </a:buClr>
              <a:buSzPts val="1500"/>
              <a:buAutoNum type="alphaUcPeriod" startAt="2"/>
            </a:pPr>
            <a:r>
              <a:rPr lang="en" sz="1500" dirty="0">
                <a:solidFill>
                  <a:schemeClr val="dk1"/>
                </a:solidFill>
              </a:rPr>
              <a:t>Handling </a:t>
            </a:r>
            <a:r>
              <a:rPr lang="en-ID" sz="1500" dirty="0">
                <a:solidFill>
                  <a:schemeClr val="dk1"/>
                </a:solidFill>
              </a:rPr>
              <a:t>Unnecessary Value</a:t>
            </a:r>
          </a:p>
          <a:p>
            <a:pPr marL="266700" lvl="0" indent="0" algn="l" rtl="0">
              <a:spcBef>
                <a:spcPts val="0"/>
              </a:spcBef>
              <a:spcAft>
                <a:spcPts val="0"/>
              </a:spcAft>
              <a:buClr>
                <a:schemeClr val="dk1"/>
              </a:buClr>
              <a:buSzPts val="1500"/>
              <a:buNone/>
            </a:pPr>
            <a:r>
              <a:rPr lang="en-ID" sz="1500" dirty="0" err="1">
                <a:solidFill>
                  <a:schemeClr val="dk1"/>
                </a:solidFill>
              </a:rPr>
              <a:t>Pertama</a:t>
            </a:r>
            <a:r>
              <a:rPr lang="en-ID" sz="1500" dirty="0">
                <a:solidFill>
                  <a:schemeClr val="dk1"/>
                </a:solidFill>
              </a:rPr>
              <a:t> </a:t>
            </a:r>
            <a:r>
              <a:rPr lang="en-ID" sz="1500" dirty="0" err="1">
                <a:solidFill>
                  <a:schemeClr val="dk1"/>
                </a:solidFill>
              </a:rPr>
              <a:t>kita</a:t>
            </a:r>
            <a:r>
              <a:rPr lang="en-ID" sz="1500" dirty="0">
                <a:solidFill>
                  <a:schemeClr val="dk1"/>
                </a:solidFill>
              </a:rPr>
              <a:t> </a:t>
            </a:r>
            <a:r>
              <a:rPr lang="en-ID" sz="1500" dirty="0" err="1">
                <a:solidFill>
                  <a:schemeClr val="dk1"/>
                </a:solidFill>
              </a:rPr>
              <a:t>akan</a:t>
            </a:r>
            <a:r>
              <a:rPr lang="en-ID" sz="1500" dirty="0">
                <a:solidFill>
                  <a:schemeClr val="dk1"/>
                </a:solidFill>
              </a:rPr>
              <a:t> </a:t>
            </a:r>
            <a:r>
              <a:rPr lang="en-ID" sz="1500" dirty="0" err="1">
                <a:solidFill>
                  <a:schemeClr val="dk1"/>
                </a:solidFill>
              </a:rPr>
              <a:t>mencari</a:t>
            </a:r>
            <a:r>
              <a:rPr lang="en-ID" sz="1500" dirty="0">
                <a:solidFill>
                  <a:schemeClr val="dk1"/>
                </a:solidFill>
              </a:rPr>
              <a:t> total </a:t>
            </a:r>
            <a:r>
              <a:rPr lang="en-ID" sz="1500" dirty="0" err="1">
                <a:solidFill>
                  <a:schemeClr val="dk1"/>
                </a:solidFill>
              </a:rPr>
              <a:t>pengunjung</a:t>
            </a:r>
            <a:r>
              <a:rPr lang="en-ID" sz="1500" dirty="0">
                <a:solidFill>
                  <a:schemeClr val="dk1"/>
                </a:solidFill>
              </a:rPr>
              <a:t> </a:t>
            </a:r>
            <a:r>
              <a:rPr lang="en-ID" sz="1500" dirty="0" err="1">
                <a:solidFill>
                  <a:schemeClr val="dk1"/>
                </a:solidFill>
              </a:rPr>
              <a:t>dari</a:t>
            </a:r>
            <a:r>
              <a:rPr lang="en-ID" sz="1500" dirty="0">
                <a:solidFill>
                  <a:schemeClr val="dk1"/>
                </a:solidFill>
              </a:rPr>
              <a:t> </a:t>
            </a:r>
            <a:r>
              <a:rPr lang="en-ID" sz="1500" dirty="0" err="1">
                <a:solidFill>
                  <a:schemeClr val="dk1"/>
                </a:solidFill>
              </a:rPr>
              <a:t>setiap</a:t>
            </a:r>
            <a:r>
              <a:rPr lang="en-ID" sz="1500" dirty="0">
                <a:solidFill>
                  <a:schemeClr val="dk1"/>
                </a:solidFill>
              </a:rPr>
              <a:t> data. Kita </a:t>
            </a:r>
            <a:r>
              <a:rPr lang="en-ID" sz="1500" dirty="0" err="1">
                <a:solidFill>
                  <a:schemeClr val="dk1"/>
                </a:solidFill>
              </a:rPr>
              <a:t>akan</a:t>
            </a:r>
            <a:r>
              <a:rPr lang="en-ID" sz="1500" dirty="0">
                <a:solidFill>
                  <a:schemeClr val="dk1"/>
                </a:solidFill>
              </a:rPr>
              <a:t> </a:t>
            </a:r>
            <a:r>
              <a:rPr lang="en-ID" sz="1500" dirty="0" err="1">
                <a:solidFill>
                  <a:schemeClr val="dk1"/>
                </a:solidFill>
              </a:rPr>
              <a:t>membuat</a:t>
            </a:r>
            <a:r>
              <a:rPr lang="en-ID" sz="1500" dirty="0">
                <a:solidFill>
                  <a:schemeClr val="dk1"/>
                </a:solidFill>
              </a:rPr>
              <a:t> </a:t>
            </a:r>
            <a:r>
              <a:rPr lang="en-ID" sz="1500" dirty="0" err="1">
                <a:solidFill>
                  <a:schemeClr val="dk1"/>
                </a:solidFill>
              </a:rPr>
              <a:t>kolom</a:t>
            </a:r>
            <a:r>
              <a:rPr lang="en-ID" sz="1500" dirty="0">
                <a:solidFill>
                  <a:schemeClr val="dk1"/>
                </a:solidFill>
              </a:rPr>
              <a:t> </a:t>
            </a:r>
            <a:r>
              <a:rPr lang="en-ID" sz="1500" dirty="0" err="1">
                <a:solidFill>
                  <a:schemeClr val="dk1"/>
                </a:solidFill>
              </a:rPr>
              <a:t>baru</a:t>
            </a:r>
            <a:r>
              <a:rPr lang="en-ID" sz="1500" dirty="0">
                <a:solidFill>
                  <a:schemeClr val="dk1"/>
                </a:solidFill>
              </a:rPr>
              <a:t> </a:t>
            </a:r>
            <a:r>
              <a:rPr lang="en-ID" sz="1500" dirty="0" err="1">
                <a:solidFill>
                  <a:schemeClr val="dk1"/>
                </a:solidFill>
              </a:rPr>
              <a:t>yaitu</a:t>
            </a:r>
            <a:r>
              <a:rPr lang="en-ID" sz="1500" dirty="0">
                <a:solidFill>
                  <a:schemeClr val="dk1"/>
                </a:solidFill>
              </a:rPr>
              <a:t> </a:t>
            </a:r>
            <a:r>
              <a:rPr lang="en-ID" sz="1500" i="1" dirty="0" err="1">
                <a:solidFill>
                  <a:schemeClr val="dk1"/>
                </a:solidFill>
              </a:rPr>
              <a:t>total_guest</a:t>
            </a:r>
            <a:r>
              <a:rPr lang="en-ID" sz="1500" i="1" dirty="0">
                <a:solidFill>
                  <a:schemeClr val="dk1"/>
                </a:solidFill>
              </a:rPr>
              <a:t>, </a:t>
            </a:r>
            <a:r>
              <a:rPr lang="en-ID" sz="1500" dirty="0" err="1">
                <a:solidFill>
                  <a:schemeClr val="dk1"/>
                </a:solidFill>
              </a:rPr>
              <a:t>untuk</a:t>
            </a:r>
            <a:r>
              <a:rPr lang="en-ID" sz="1500" dirty="0">
                <a:solidFill>
                  <a:schemeClr val="dk1"/>
                </a:solidFill>
              </a:rPr>
              <a:t> </a:t>
            </a:r>
            <a:r>
              <a:rPr lang="en-ID" sz="1500" dirty="0" err="1">
                <a:solidFill>
                  <a:schemeClr val="dk1"/>
                </a:solidFill>
              </a:rPr>
              <a:t>kolom</a:t>
            </a:r>
            <a:r>
              <a:rPr lang="en-ID" sz="1500" dirty="0">
                <a:solidFill>
                  <a:schemeClr val="dk1"/>
                </a:solidFill>
              </a:rPr>
              <a:t> </a:t>
            </a:r>
            <a:r>
              <a:rPr lang="en-ID" sz="1500" dirty="0" err="1">
                <a:solidFill>
                  <a:schemeClr val="dk1"/>
                </a:solidFill>
              </a:rPr>
              <a:t>ini</a:t>
            </a:r>
            <a:r>
              <a:rPr lang="en-ID" sz="1500" dirty="0">
                <a:solidFill>
                  <a:schemeClr val="dk1"/>
                </a:solidFill>
              </a:rPr>
              <a:t> </a:t>
            </a:r>
            <a:r>
              <a:rPr lang="en-ID" sz="1500" dirty="0" err="1">
                <a:solidFill>
                  <a:schemeClr val="dk1"/>
                </a:solidFill>
              </a:rPr>
              <a:t>kita</a:t>
            </a:r>
            <a:r>
              <a:rPr lang="en-ID" sz="1500" dirty="0">
                <a:solidFill>
                  <a:schemeClr val="dk1"/>
                </a:solidFill>
              </a:rPr>
              <a:t> </a:t>
            </a:r>
            <a:r>
              <a:rPr lang="en-ID" sz="1500" dirty="0" err="1">
                <a:solidFill>
                  <a:schemeClr val="dk1"/>
                </a:solidFill>
              </a:rPr>
              <a:t>akan</a:t>
            </a:r>
            <a:r>
              <a:rPr lang="en-ID" sz="1500" dirty="0">
                <a:solidFill>
                  <a:schemeClr val="dk1"/>
                </a:solidFill>
              </a:rPr>
              <a:t> </a:t>
            </a:r>
            <a:r>
              <a:rPr lang="en-ID" sz="1500" dirty="0" err="1">
                <a:solidFill>
                  <a:schemeClr val="dk1"/>
                </a:solidFill>
              </a:rPr>
              <a:t>mengisi</a:t>
            </a:r>
            <a:r>
              <a:rPr lang="en-ID" sz="1500" dirty="0">
                <a:solidFill>
                  <a:schemeClr val="dk1"/>
                </a:solidFill>
              </a:rPr>
              <a:t> </a:t>
            </a:r>
            <a:r>
              <a:rPr lang="en-ID" sz="1500" dirty="0" err="1">
                <a:solidFill>
                  <a:schemeClr val="dk1"/>
                </a:solidFill>
              </a:rPr>
              <a:t>datanya</a:t>
            </a:r>
            <a:r>
              <a:rPr lang="en-ID" sz="1500" dirty="0">
                <a:solidFill>
                  <a:schemeClr val="dk1"/>
                </a:solidFill>
              </a:rPr>
              <a:t> </a:t>
            </a:r>
            <a:r>
              <a:rPr lang="en-ID" sz="1500" dirty="0" err="1">
                <a:solidFill>
                  <a:schemeClr val="dk1"/>
                </a:solidFill>
              </a:rPr>
              <a:t>dengan</a:t>
            </a:r>
            <a:r>
              <a:rPr lang="en-ID" sz="1500" dirty="0">
                <a:solidFill>
                  <a:schemeClr val="dk1"/>
                </a:solidFill>
              </a:rPr>
              <a:t> </a:t>
            </a:r>
            <a:r>
              <a:rPr lang="en-ID" sz="1500" dirty="0" err="1">
                <a:solidFill>
                  <a:schemeClr val="dk1"/>
                </a:solidFill>
              </a:rPr>
              <a:t>jumlah</a:t>
            </a:r>
            <a:r>
              <a:rPr lang="en-ID" sz="1500" dirty="0">
                <a:solidFill>
                  <a:schemeClr val="dk1"/>
                </a:solidFill>
              </a:rPr>
              <a:t> </a:t>
            </a:r>
            <a:r>
              <a:rPr lang="en-ID" sz="1500" dirty="0" err="1">
                <a:solidFill>
                  <a:schemeClr val="dk1"/>
                </a:solidFill>
              </a:rPr>
              <a:t>kolom</a:t>
            </a:r>
            <a:r>
              <a:rPr lang="en-ID" sz="1500" dirty="0">
                <a:solidFill>
                  <a:schemeClr val="dk1"/>
                </a:solidFill>
              </a:rPr>
              <a:t> adults, </a:t>
            </a:r>
            <a:r>
              <a:rPr lang="en-ID" sz="1500" i="1" dirty="0">
                <a:solidFill>
                  <a:schemeClr val="dk1"/>
                </a:solidFill>
              </a:rPr>
              <a:t>children dan babies.</a:t>
            </a:r>
            <a:r>
              <a:rPr lang="en-ID" sz="1500" dirty="0">
                <a:solidFill>
                  <a:schemeClr val="dk1"/>
                </a:solidFill>
              </a:rPr>
              <a:t> </a:t>
            </a:r>
          </a:p>
          <a:p>
            <a:pPr marL="266700" lvl="0" indent="0" algn="l" rtl="0">
              <a:spcBef>
                <a:spcPts val="0"/>
              </a:spcBef>
              <a:spcAft>
                <a:spcPts val="0"/>
              </a:spcAft>
              <a:buClr>
                <a:schemeClr val="dk1"/>
              </a:buClr>
              <a:buSzPts val="1500"/>
              <a:buNone/>
            </a:pPr>
            <a:r>
              <a:rPr lang="en-ID" sz="1500" dirty="0">
                <a:solidFill>
                  <a:schemeClr val="dk1"/>
                </a:solidFill>
              </a:rPr>
              <a:t>Setelah </a:t>
            </a:r>
            <a:r>
              <a:rPr lang="en-ID" sz="1500" dirty="0" err="1">
                <a:solidFill>
                  <a:schemeClr val="dk1"/>
                </a:solidFill>
              </a:rPr>
              <a:t>mendapatkan</a:t>
            </a:r>
            <a:r>
              <a:rPr lang="en-ID" sz="1500" dirty="0">
                <a:solidFill>
                  <a:schemeClr val="dk1"/>
                </a:solidFill>
              </a:rPr>
              <a:t> </a:t>
            </a:r>
            <a:r>
              <a:rPr lang="en-ID" sz="1500" dirty="0" err="1">
                <a:solidFill>
                  <a:schemeClr val="dk1"/>
                </a:solidFill>
              </a:rPr>
              <a:t>datanya</a:t>
            </a:r>
            <a:r>
              <a:rPr lang="en-ID" sz="1500" dirty="0">
                <a:solidFill>
                  <a:schemeClr val="dk1"/>
                </a:solidFill>
              </a:rPr>
              <a:t>, </a:t>
            </a:r>
            <a:r>
              <a:rPr lang="en-ID" sz="1500" dirty="0" err="1">
                <a:solidFill>
                  <a:schemeClr val="dk1"/>
                </a:solidFill>
              </a:rPr>
              <a:t>terdapat</a:t>
            </a:r>
            <a:r>
              <a:rPr lang="en-ID" sz="1500" dirty="0">
                <a:solidFill>
                  <a:schemeClr val="dk1"/>
                </a:solidFill>
              </a:rPr>
              <a:t> 180 data yang </a:t>
            </a:r>
            <a:r>
              <a:rPr lang="en-ID" sz="1500" dirty="0" err="1">
                <a:solidFill>
                  <a:schemeClr val="dk1"/>
                </a:solidFill>
              </a:rPr>
              <a:t>memiliki</a:t>
            </a:r>
            <a:r>
              <a:rPr lang="en-ID" sz="1500" dirty="0">
                <a:solidFill>
                  <a:schemeClr val="dk1"/>
                </a:solidFill>
              </a:rPr>
              <a:t> 0 (</a:t>
            </a:r>
            <a:r>
              <a:rPr lang="en-ID" sz="1500" dirty="0" err="1">
                <a:solidFill>
                  <a:schemeClr val="dk1"/>
                </a:solidFill>
              </a:rPr>
              <a:t>kosong</a:t>
            </a:r>
            <a:r>
              <a:rPr lang="en-ID" sz="1500" dirty="0">
                <a:solidFill>
                  <a:schemeClr val="dk1"/>
                </a:solidFill>
              </a:rPr>
              <a:t>) </a:t>
            </a:r>
            <a:r>
              <a:rPr lang="en-ID" sz="1500" dirty="0" err="1">
                <a:solidFill>
                  <a:schemeClr val="dk1"/>
                </a:solidFill>
              </a:rPr>
              <a:t>jumlah</a:t>
            </a:r>
            <a:r>
              <a:rPr lang="en-ID" sz="1500" dirty="0">
                <a:solidFill>
                  <a:schemeClr val="dk1"/>
                </a:solidFill>
              </a:rPr>
              <a:t> total </a:t>
            </a:r>
            <a:r>
              <a:rPr lang="en-ID" sz="1500" dirty="0" err="1">
                <a:solidFill>
                  <a:schemeClr val="dk1"/>
                </a:solidFill>
              </a:rPr>
              <a:t>pengunjung</a:t>
            </a:r>
            <a:r>
              <a:rPr lang="en-ID" sz="1500" dirty="0">
                <a:solidFill>
                  <a:schemeClr val="dk1"/>
                </a:solidFill>
              </a:rPr>
              <a:t>, data </a:t>
            </a:r>
            <a:r>
              <a:rPr lang="en-ID" sz="1500" dirty="0" err="1">
                <a:solidFill>
                  <a:schemeClr val="dk1"/>
                </a:solidFill>
              </a:rPr>
              <a:t>ini</a:t>
            </a:r>
            <a:r>
              <a:rPr lang="en-ID" sz="1500" dirty="0">
                <a:solidFill>
                  <a:schemeClr val="dk1"/>
                </a:solidFill>
              </a:rPr>
              <a:t> </a:t>
            </a:r>
            <a:r>
              <a:rPr lang="en-ID" sz="1500" dirty="0" err="1">
                <a:solidFill>
                  <a:schemeClr val="dk1"/>
                </a:solidFill>
              </a:rPr>
              <a:t>tidak</a:t>
            </a:r>
            <a:r>
              <a:rPr lang="en-ID" sz="1500" dirty="0">
                <a:solidFill>
                  <a:schemeClr val="dk1"/>
                </a:solidFill>
              </a:rPr>
              <a:t> </a:t>
            </a:r>
            <a:r>
              <a:rPr lang="en-ID" sz="1500" dirty="0" err="1">
                <a:solidFill>
                  <a:schemeClr val="dk1"/>
                </a:solidFill>
              </a:rPr>
              <a:t>diperlukan</a:t>
            </a:r>
            <a:r>
              <a:rPr lang="en-ID" sz="1500" dirty="0">
                <a:solidFill>
                  <a:schemeClr val="dk1"/>
                </a:solidFill>
              </a:rPr>
              <a:t> </a:t>
            </a:r>
            <a:r>
              <a:rPr lang="en-ID" sz="1500" dirty="0" err="1">
                <a:solidFill>
                  <a:schemeClr val="dk1"/>
                </a:solidFill>
              </a:rPr>
              <a:t>dalam</a:t>
            </a:r>
            <a:r>
              <a:rPr lang="en-ID" sz="1500" dirty="0">
                <a:solidFill>
                  <a:schemeClr val="dk1"/>
                </a:solidFill>
              </a:rPr>
              <a:t> </a:t>
            </a:r>
            <a:r>
              <a:rPr lang="en-ID" sz="1500" dirty="0" err="1">
                <a:solidFill>
                  <a:schemeClr val="dk1"/>
                </a:solidFill>
              </a:rPr>
              <a:t>analisis</a:t>
            </a:r>
            <a:r>
              <a:rPr lang="en-ID" sz="1500" dirty="0">
                <a:solidFill>
                  <a:schemeClr val="dk1"/>
                </a:solidFill>
              </a:rPr>
              <a:t> kali </a:t>
            </a:r>
            <a:r>
              <a:rPr lang="en-ID" sz="1500" dirty="0" err="1">
                <a:solidFill>
                  <a:schemeClr val="dk1"/>
                </a:solidFill>
              </a:rPr>
              <a:t>ini</a:t>
            </a:r>
            <a:r>
              <a:rPr lang="en-ID" sz="1500" dirty="0">
                <a:solidFill>
                  <a:schemeClr val="dk1"/>
                </a:solidFill>
              </a:rPr>
              <a:t> dan </a:t>
            </a:r>
            <a:r>
              <a:rPr lang="en-ID" sz="1500" dirty="0" err="1">
                <a:solidFill>
                  <a:schemeClr val="dk1"/>
                </a:solidFill>
              </a:rPr>
              <a:t>akan</a:t>
            </a:r>
            <a:r>
              <a:rPr lang="en-ID" sz="1500" dirty="0">
                <a:solidFill>
                  <a:schemeClr val="dk1"/>
                </a:solidFill>
              </a:rPr>
              <a:t> di </a:t>
            </a:r>
            <a:r>
              <a:rPr lang="en-ID" sz="1500" dirty="0" err="1">
                <a:solidFill>
                  <a:schemeClr val="dk1"/>
                </a:solidFill>
              </a:rPr>
              <a:t>hapus</a:t>
            </a:r>
            <a:br>
              <a:rPr lang="en" sz="1500" dirty="0">
                <a:solidFill>
                  <a:schemeClr val="dk1"/>
                </a:solidFill>
              </a:rPr>
            </a:br>
            <a:endParaRPr lang="en" sz="1500" dirty="0">
              <a:solidFill>
                <a:schemeClr val="dk1"/>
              </a:solidFill>
            </a:endParaRPr>
          </a:p>
          <a:p>
            <a:pPr marL="266700" lvl="0" indent="0" algn="l" rtl="0">
              <a:spcBef>
                <a:spcPts val="0"/>
              </a:spcBef>
              <a:spcAft>
                <a:spcPts val="0"/>
              </a:spcAft>
              <a:buClr>
                <a:schemeClr val="dk1"/>
              </a:buClr>
              <a:buSzPts val="1500"/>
              <a:buNone/>
            </a:pPr>
            <a:endParaRPr lang="en" sz="1500" dirty="0">
              <a:solidFill>
                <a:schemeClr val="dk1"/>
              </a:solidFill>
            </a:endParaRPr>
          </a:p>
          <a:p>
            <a:pPr marL="266700" lvl="0" indent="0" algn="l" rtl="0">
              <a:spcBef>
                <a:spcPts val="0"/>
              </a:spcBef>
              <a:spcAft>
                <a:spcPts val="0"/>
              </a:spcAft>
              <a:buClr>
                <a:schemeClr val="dk1"/>
              </a:buClr>
              <a:buSzPts val="1500"/>
              <a:buNone/>
            </a:pPr>
            <a:endParaRPr lang="en" sz="1500" dirty="0">
              <a:solidFill>
                <a:schemeClr val="dk1"/>
              </a:solidFill>
            </a:endParaRPr>
          </a:p>
          <a:p>
            <a:pPr marL="266700" lvl="0" indent="0" algn="l" rtl="0">
              <a:spcBef>
                <a:spcPts val="0"/>
              </a:spcBef>
              <a:spcAft>
                <a:spcPts val="0"/>
              </a:spcAft>
              <a:buClr>
                <a:schemeClr val="dk1"/>
              </a:buClr>
              <a:buSzPts val="1500"/>
              <a:buNone/>
            </a:pPr>
            <a:endParaRPr lang="en" sz="1500" dirty="0">
              <a:solidFill>
                <a:schemeClr val="dk1"/>
              </a:solidFill>
            </a:endParaRPr>
          </a:p>
          <a:p>
            <a:pPr marL="266700" lvl="0" indent="0" algn="l" rtl="0">
              <a:spcBef>
                <a:spcPts val="0"/>
              </a:spcBef>
              <a:spcAft>
                <a:spcPts val="0"/>
              </a:spcAft>
              <a:buClr>
                <a:schemeClr val="dk1"/>
              </a:buClr>
              <a:buSzPts val="1500"/>
              <a:buNone/>
            </a:pPr>
            <a:endParaRPr lang="en" sz="1500" dirty="0">
              <a:solidFill>
                <a:schemeClr val="dk1"/>
              </a:solidFill>
            </a:endParaRPr>
          </a:p>
          <a:p>
            <a:pPr marL="266700" lvl="0" indent="0" algn="l" rtl="0">
              <a:spcBef>
                <a:spcPts val="0"/>
              </a:spcBef>
              <a:spcAft>
                <a:spcPts val="0"/>
              </a:spcAft>
              <a:buClr>
                <a:schemeClr val="dk1"/>
              </a:buClr>
              <a:buSzPts val="1500"/>
              <a:buNone/>
            </a:pP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extLst>
      <p:ext uri="{BB962C8B-B14F-4D97-AF65-F5344CB8AC3E}">
        <p14:creationId xmlns:p14="http://schemas.microsoft.com/office/powerpoint/2010/main" val="16888315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545</Words>
  <Application>Microsoft Office PowerPoint</Application>
  <PresentationFormat>On-screen Show (16:9)</PresentationFormat>
  <Paragraphs>37</Paragraphs>
  <Slides>5</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vt:i4>
      </vt:variant>
    </vt:vector>
  </HeadingPairs>
  <TitlesOfParts>
    <vt:vector size="11" baseType="lpstr">
      <vt:lpstr>Arial</vt:lpstr>
      <vt:lpstr>Roboto</vt:lpstr>
      <vt:lpstr>Nunito</vt:lpstr>
      <vt:lpstr>Dosis</vt:lpstr>
      <vt:lpstr>Simple Light</vt:lpstr>
      <vt:lpstr>Simple Light</vt:lpstr>
      <vt:lpstr>Investigate Business Hotel using Data Visualization </vt:lpstr>
      <vt:lpstr>Overview</vt:lpstr>
      <vt:lpstr>Data Preprocessing</vt:lpstr>
      <vt:lpstr>Data Preprocessing</vt:lpstr>
      <vt:lpstr>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User877</cp:lastModifiedBy>
  <cp:revision>4</cp:revision>
  <dcterms:modified xsi:type="dcterms:W3CDTF">2023-04-03T06:50:43Z</dcterms:modified>
</cp:coreProperties>
</file>